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  <p:sldMasterId id="2147483657" r:id="rId4"/>
  </p:sldMasterIdLst>
  <p:sldIdLst>
    <p:sldId id="267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8" r:id="rId16"/>
    <p:sldId id="269" r:id="rId17"/>
  </p:sldIdLst>
  <p:sldSz cx="6858000" cy="9906000" type="A4"/>
  <p:notesSz cx="9906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98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心电图</a:t>
            </a:r>
            <a:endParaRPr lang="en-US" altLang="zh-CN" sz="2400" b="1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实验室检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5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实验室检查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12153" y="976313"/>
            <a:ext cx="5729416" cy="8235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形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200025" y="177800"/>
            <a:ext cx="172402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建议与指导</a:t>
            </a:r>
            <a:endParaRPr lang="zh-CN" altLang="en-US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占位符 23"/>
          <p:cNvSpPr>
            <a:spLocks noGrp="1"/>
          </p:cNvSpPr>
          <p:nvPr>
            <p:ph type="body" sz="quarter" idx="14"/>
          </p:nvPr>
        </p:nvSpPr>
        <p:spPr>
          <a:xfrm>
            <a:off x="657025" y="1228497"/>
            <a:ext cx="5543949" cy="74864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医生建议与指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3" name="图片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225" y="8169275"/>
            <a:ext cx="198755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275" y="3721100"/>
            <a:ext cx="144145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1"/>
          <p:cNvSpPr txBox="1">
            <a:spLocks noChangeArrowheads="1"/>
          </p:cNvSpPr>
          <p:nvPr userDrawn="1"/>
        </p:nvSpPr>
        <p:spPr bwMode="auto">
          <a:xfrm>
            <a:off x="2720975" y="5162550"/>
            <a:ext cx="1416050" cy="830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微信扫码</a:t>
            </a:r>
            <a:endParaRPr lang="en-US" altLang="zh-CN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defRPr/>
            </a:pPr>
            <a:r>
              <a:rPr lang="zh-CN" altLang="en-US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关注我们</a:t>
            </a:r>
            <a:endParaRPr lang="zh-CN" altLang="en-US" sz="2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30"/>
          <a:stretch>
            <a:fillRect/>
          </a:stretch>
        </p:blipFill>
        <p:spPr>
          <a:xfrm>
            <a:off x="0" y="3599245"/>
            <a:ext cx="5079208" cy="665083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00414" y="68705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300414" y="748825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性别：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300414" y="8103496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年龄：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202722" y="7239923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4202722" y="7857585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202722" y="8472828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本占位符 23"/>
          <p:cNvSpPr>
            <a:spLocks noGrp="1"/>
          </p:cNvSpPr>
          <p:nvPr>
            <p:ph type="body" sz="quarter" idx="13" hasCustomPrompt="1"/>
          </p:nvPr>
        </p:nvSpPr>
        <p:spPr>
          <a:xfrm>
            <a:off x="4202722" y="6778909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1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4202722" y="7416584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22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4202722" y="8045682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  <p:sp>
        <p:nvSpPr>
          <p:cNvPr id="7" name="同侧圆角矩形 6"/>
          <p:cNvSpPr/>
          <p:nvPr userDrawn="1"/>
        </p:nvSpPr>
        <p:spPr>
          <a:xfrm rot="16200000">
            <a:off x="4432534" y="1432154"/>
            <a:ext cx="1293348" cy="3557587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800" b="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62863" y="621636"/>
            <a:ext cx="872654" cy="1116394"/>
          </a:xfrm>
          <a:prstGeom prst="rect">
            <a:avLst/>
          </a:prstGeom>
        </p:spPr>
      </p:pic>
      <p:sp>
        <p:nvSpPr>
          <p:cNvPr id="10" name="文本框 9"/>
          <p:cNvSpPr txBox="1"/>
          <p:nvPr userDrawn="1"/>
        </p:nvSpPr>
        <p:spPr>
          <a:xfrm>
            <a:off x="3447992" y="270311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0" i="0" dirty="0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体检报告</a:t>
            </a:r>
            <a:endParaRPr kumimoji="1" lang="zh-CN" altLang="en-US" sz="6000" b="0" i="0" dirty="0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形 2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92" y="4009439"/>
            <a:ext cx="3087525" cy="385941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3308023" y="8732594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日期：</a:t>
            </a:r>
            <a:endParaRPr lang="zh-CN" altLang="en-US" b="1" i="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5" name="直接连接符 18"/>
          <p:cNvCxnSpPr/>
          <p:nvPr userDrawn="1"/>
        </p:nvCxnSpPr>
        <p:spPr>
          <a:xfrm>
            <a:off x="4210331" y="9101926"/>
            <a:ext cx="2291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3"/>
          <p:cNvSpPr>
            <a:spLocks noGrp="1"/>
          </p:cNvSpPr>
          <p:nvPr>
            <p:ph type="body" sz="quarter" idx="16" hasCustomPrompt="1"/>
          </p:nvPr>
        </p:nvSpPr>
        <p:spPr>
          <a:xfrm>
            <a:off x="4210331" y="8674780"/>
            <a:ext cx="2291756" cy="48847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心电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76500"/>
            <a:ext cx="3429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9383713"/>
            <a:ext cx="6858000" cy="5222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pic>
        <p:nvPicPr>
          <p:cNvPr id="4" name="图形 2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9540875"/>
            <a:ext cx="1733550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6858000" cy="819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kumimoji="1" lang="zh-CN" altLang="en-US" noProof="1"/>
          </a:p>
        </p:txBody>
      </p:sp>
      <p:sp>
        <p:nvSpPr>
          <p:cNvPr id="6" name="文本框 4"/>
          <p:cNvSpPr txBox="1">
            <a:spLocks noChangeArrowheads="1"/>
          </p:cNvSpPr>
          <p:nvPr userDrawn="1"/>
        </p:nvSpPr>
        <p:spPr bwMode="auto">
          <a:xfrm>
            <a:off x="200025" y="177800"/>
            <a:ext cx="1268413" cy="4603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>
                <a:solidFill>
                  <a:srgbClr val="002F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InBody</a:t>
            </a:r>
            <a:endParaRPr lang="en-US" altLang="zh-CN" sz="2400" b="1">
              <a:solidFill>
                <a:srgbClr val="002F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形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63" y="109538"/>
            <a:ext cx="60007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图片占位符 9"/>
          <p:cNvSpPr>
            <a:spLocks noGrp="1"/>
          </p:cNvSpPr>
          <p:nvPr>
            <p:ph type="pic" sz="quarter" idx="10"/>
          </p:nvPr>
        </p:nvSpPr>
        <p:spPr>
          <a:xfrm>
            <a:off x="564292" y="1144418"/>
            <a:ext cx="5729416" cy="8058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527050"/>
            <a:ext cx="5915025" cy="191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2E670-0285-414D-9D27-33719FC40C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A809-A5DD-4999-A0BF-A878263E63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左新华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男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59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2025年12月03日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657225" y="850900"/>
            <a:ext cx="5543550" cy="8110538"/>
          </a:xfrm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/>
          <a:lstStyle/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存在问题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血脂异常：甘油三酯高、高密度脂蛋白低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肿瘤标志物异常：癌胚抗原高、糖类抗原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19-9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幽门螺杆菌抗体弱阳性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建议指导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减少高油、高糖、高脂食物，增加蔬菜、全谷物比例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每周保持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150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分钟中等强度运动（如快走、慢跑、游泳等），帮助调节代谢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避免熬夜，保持充足睡眠，利于身体机能修复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肿瘤标志物升高，有非特异性因素，建议到医院复查及进一步检查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幽门螺杆菌抗体弱阳性，说明可能感染过幽门螺杆菌或处于感染的早期阶段，建议到消化内科做碳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13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呼气试验。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eaLnBrk="1" fontAlgn="auto" hangingPunct="1">
              <a:buFont typeface="Arial" panose="020B0604020202020204" pitchFamily="34" charset="0"/>
              <a:buNone/>
              <a:defRPr/>
            </a:pP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注意饮食卫生，比如分餐制，避免共用餐具，减少交叉感染。同时规律饮食，避免刺激性食物，保护胃粘膜。</a:t>
            </a:r>
            <a:endParaRPr lang="zh-CN" altLang="en-US" sz="1400" noProof="1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889000"/>
            <a:ext cx="5955036" cy="84201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298</Words>
  <Application>WPS 演示</Application>
  <PresentationFormat>A4 纸张(210x297 毫米)</PresentationFormat>
  <Paragraphs>21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宋体</vt:lpstr>
      <vt:lpstr>Wingdings</vt:lpstr>
      <vt:lpstr>微软雅黑 Light</vt:lpstr>
      <vt:lpstr>微软雅黑</vt:lpstr>
      <vt:lpstr>等线</vt:lpstr>
      <vt:lpstr>Arial Unicode MS</vt:lpstr>
      <vt:lpstr>等线 Light</vt:lpstr>
      <vt:lpstr>Calibri</vt:lpstr>
      <vt:lpstr>Office Theme</vt:lpstr>
      <vt:lpstr>自定义设计方案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Health Manage AI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 员工体检报告</dc:title>
  <dc:creator>Health Manage AI</dc:creator>
  <dc:subject>员工体检报告</dc:subject>
  <cp:lastModifiedBy>银杏舍医务室2</cp:lastModifiedBy>
  <cp:revision>4</cp:revision>
  <dcterms:created xsi:type="dcterms:W3CDTF">2025-12-03T01:56:00Z</dcterms:created>
  <dcterms:modified xsi:type="dcterms:W3CDTF">2025-12-04T03:41:42Z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8872E9827B814D3688B4EAF590A15D4D</vt:lpwstr>
  </property>
  <property fmtid="{D5CDD505-2E9C-101B-9397-08002B2CF9AE}" pid="3" name="KSOProductBuildVer">
    <vt:lpwstr>2052-11.8.2.11019</vt:lpwstr>
  </property>
</Properties>
</file>